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83"/>
  </p:notesMasterIdLst>
  <p:handoutMasterIdLst>
    <p:handoutMasterId r:id="rId84"/>
  </p:handoutMasterIdLst>
  <p:sldIdLst>
    <p:sldId id="1251" r:id="rId2"/>
    <p:sldId id="1275" r:id="rId3"/>
    <p:sldId id="1276" r:id="rId4"/>
    <p:sldId id="1277" r:id="rId5"/>
    <p:sldId id="1278" r:id="rId6"/>
    <p:sldId id="1279" r:id="rId7"/>
    <p:sldId id="1252" r:id="rId8"/>
    <p:sldId id="1318" r:id="rId9"/>
    <p:sldId id="1253" r:id="rId10"/>
    <p:sldId id="1281" r:id="rId11"/>
    <p:sldId id="1282" r:id="rId12"/>
    <p:sldId id="1254" r:id="rId13"/>
    <p:sldId id="1334" r:id="rId14"/>
    <p:sldId id="1335" r:id="rId15"/>
    <p:sldId id="1283" r:id="rId16"/>
    <p:sldId id="1319" r:id="rId17"/>
    <p:sldId id="1320" r:id="rId18"/>
    <p:sldId id="1321" r:id="rId19"/>
    <p:sldId id="1322" r:id="rId20"/>
    <p:sldId id="1325" r:id="rId21"/>
    <p:sldId id="1326" r:id="rId22"/>
    <p:sldId id="1327" r:id="rId23"/>
    <p:sldId id="1323" r:id="rId24"/>
    <p:sldId id="1324" r:id="rId25"/>
    <p:sldId id="1266" r:id="rId26"/>
    <p:sldId id="1329" r:id="rId27"/>
    <p:sldId id="1256" r:id="rId28"/>
    <p:sldId id="1257" r:id="rId29"/>
    <p:sldId id="1258" r:id="rId30"/>
    <p:sldId id="1330" r:id="rId31"/>
    <p:sldId id="1328" r:id="rId32"/>
    <p:sldId id="1331" r:id="rId33"/>
    <p:sldId id="1332" r:id="rId34"/>
    <p:sldId id="1289" r:id="rId35"/>
    <p:sldId id="1259" r:id="rId36"/>
    <p:sldId id="1288" r:id="rId37"/>
    <p:sldId id="1340" r:id="rId38"/>
    <p:sldId id="1341" r:id="rId39"/>
    <p:sldId id="1338" r:id="rId40"/>
    <p:sldId id="1339" r:id="rId41"/>
    <p:sldId id="1291" r:id="rId42"/>
    <p:sldId id="1285" r:id="rId43"/>
    <p:sldId id="1292" r:id="rId44"/>
    <p:sldId id="1286" r:id="rId45"/>
    <p:sldId id="1333" r:id="rId46"/>
    <p:sldId id="1260" r:id="rId47"/>
    <p:sldId id="1294" r:id="rId48"/>
    <p:sldId id="1297" r:id="rId49"/>
    <p:sldId id="1299" r:id="rId50"/>
    <p:sldId id="1298" r:id="rId51"/>
    <p:sldId id="1300" r:id="rId52"/>
    <p:sldId id="1295" r:id="rId53"/>
    <p:sldId id="1301" r:id="rId54"/>
    <p:sldId id="1303" r:id="rId55"/>
    <p:sldId id="1305" r:id="rId56"/>
    <p:sldId id="1306" r:id="rId57"/>
    <p:sldId id="1304" r:id="rId58"/>
    <p:sldId id="1307" r:id="rId59"/>
    <p:sldId id="1310" r:id="rId60"/>
    <p:sldId id="1308" r:id="rId61"/>
    <p:sldId id="1309" r:id="rId62"/>
    <p:sldId id="1302" r:id="rId63"/>
    <p:sldId id="1296" r:id="rId64"/>
    <p:sldId id="1264" r:id="rId65"/>
    <p:sldId id="1293" r:id="rId66"/>
    <p:sldId id="1267" r:id="rId67"/>
    <p:sldId id="1265" r:id="rId68"/>
    <p:sldId id="1268" r:id="rId69"/>
    <p:sldId id="1269" r:id="rId70"/>
    <p:sldId id="1336" r:id="rId71"/>
    <p:sldId id="1337" r:id="rId72"/>
    <p:sldId id="1270" r:id="rId73"/>
    <p:sldId id="1271" r:id="rId74"/>
    <p:sldId id="1272" r:id="rId75"/>
    <p:sldId id="1311" r:id="rId76"/>
    <p:sldId id="1312" r:id="rId77"/>
    <p:sldId id="1316" r:id="rId78"/>
    <p:sldId id="1314" r:id="rId79"/>
    <p:sldId id="1315" r:id="rId80"/>
    <p:sldId id="1313" r:id="rId81"/>
    <p:sldId id="1274" r:id="rId82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79216" autoAdjust="0"/>
  </p:normalViewPr>
  <p:slideViewPr>
    <p:cSldViewPr>
      <p:cViewPr varScale="1">
        <p:scale>
          <a:sx n="65" d="100"/>
          <a:sy n="65" d="100"/>
        </p:scale>
        <p:origin x="198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22.02.2024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22.02.2024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 </a:t>
            </a:r>
            <a:r>
              <a:rPr lang="de-AT" dirty="0" err="1"/>
              <a:t>non_admin_settings</a:t>
            </a:r>
            <a:r>
              <a:rPr lang="de-AT" dirty="0"/>
              <a:t>:    </a:t>
            </a:r>
            <a:r>
              <a:rPr lang="de-AT" dirty="0" err="1"/>
              <a:t>hide_header</a:t>
            </a:r>
            <a:r>
              <a:rPr lang="de-AT" dirty="0"/>
              <a:t>: </a:t>
            </a:r>
            <a:r>
              <a:rPr lang="de-AT" dirty="0" err="1"/>
              <a:t>true</a:t>
            </a:r>
            <a:r>
              <a:rPr lang="de-AT" dirty="0"/>
              <a:t>    </a:t>
            </a:r>
            <a:r>
              <a:rPr lang="de-AT" dirty="0" err="1"/>
              <a:t>hide_sidebar</a:t>
            </a:r>
            <a:r>
              <a:rPr lang="de-AT" dirty="0"/>
              <a:t>: </a:t>
            </a:r>
            <a:r>
              <a:rPr lang="de-AT" dirty="0" err="1"/>
              <a:t>true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05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192.168.0.146:2323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license.fully-kiosk.com/license/?cmd=singleForm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homejunkie.net/kiosk-mode-in-home-assistant-the-right-way/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github.com/thomasloven/lovelace-layout-card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snippets/css/complete-guide-grid/#aa-basics-browser-suppor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hs-smart.de/android-tablet-mit-fully-kiosk-browser-bei-bewegung-automatisch-einschalt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D15B3-B7AC-BF7A-6B50-95414E26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WallPanel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14D45F-B505-85D7-8829-233686A8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Verwendung eines „billigen“ Tablets als Dashboard</a:t>
            </a:r>
          </a:p>
          <a:p>
            <a:r>
              <a:rPr lang="de-AT" dirty="0"/>
              <a:t>Info- und Steuerungszentrale</a:t>
            </a:r>
          </a:p>
          <a:p>
            <a:r>
              <a:rPr lang="de-AT" dirty="0"/>
              <a:t>Eingangsüberwachung mittels Kamera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7C2B6-8E1A-0830-2A22-D6089474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859689"/>
            <a:ext cx="650972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18E06-89A5-A20E-FA35-E4A7760C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Anmelden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813FD-194F-C5CB-001E-CEB6A92C2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DD01C7-1949-2C76-9B78-5FC57A59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990600"/>
            <a:ext cx="5362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7D1EE-79FD-256C-018A-8BA5527A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Startseite für </a:t>
            </a:r>
            <a:r>
              <a:rPr lang="de-AT" dirty="0" err="1"/>
              <a:t>WallPanel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38695-2046-5609-4C46-FBD9D186E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Einstallungen - Dashboards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D3EBDB-E6CB-A138-F5E1-2C8A248D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7308304" cy="43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BD787-A6B7-20F2-AFCB-24733E02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Fully Kiosk Browser </a:t>
            </a:r>
            <a:r>
              <a:rPr lang="de-AT" dirty="0" err="1"/>
              <a:t>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9C77EC-05A4-9885-E5E9-485E9F41D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A44DBC-73F2-FBCD-5925-E4A9A094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825"/>
            <a:ext cx="9144000" cy="41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4BA8B-7E72-998C-85A9-D70561B0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 des Tablets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E6AED-0559-68D8-7A5F-301FF9A3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B7D58-EDA2-FABE-FDC9-3779F12D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52562"/>
            <a:ext cx="53625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4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B4814-0F2D-0437-C2CB-87B5E648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Zuerst Fully-Kiosk am Tablet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CD107-BEA3-4D6E-A434-5589F0829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C2A80A-8C50-2045-096C-51F51198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3" y="1412776"/>
            <a:ext cx="4833854" cy="44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5A00D-F52B-B754-FFBD-F9CEA41E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E73C87-3AF6-2D93-F0FA-7837C9111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Zugriff für HA-Integration</a:t>
            </a:r>
          </a:p>
          <a:p>
            <a:pPr lvl="1"/>
            <a:r>
              <a:rPr lang="de-AT" dirty="0"/>
              <a:t>Stellt Sensoren und Aktoren des Tablets zur Verfügung</a:t>
            </a:r>
          </a:p>
          <a:p>
            <a:r>
              <a:rPr lang="de-AT" dirty="0"/>
              <a:t>Zugriff über Browser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E9115F-647F-1D36-69E1-0086131D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6" y="2996952"/>
            <a:ext cx="8675688" cy="29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89E25-FEDE-6CA5-EFB2-783F39BC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FKB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49DB7-E745-4A01-85F7-9572E7F96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Zugriff lokal auf HA funktioniert nicht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979AD7-0B81-50B9-59E5-C29EF04C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0" y="2002259"/>
            <a:ext cx="7740179" cy="28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8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D8A0A-168C-0050-AF53-1C814EA5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Settings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swipe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right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81A37-EC46-1784-4511-57FF16102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E2EFFA-1591-7065-3576-2A82EE8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77"/>
            <a:ext cx="9144000" cy="48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D0037-5B60-BC96-C967-C27FDC75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744C6A-3E27-B2B4-DE04-7E3E62DDD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F926EA-4277-D20F-ECD3-1BA8F0EC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117"/>
            <a:ext cx="9144000" cy="49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3807E-B218-E487-6D50-AB20DBF1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Admin-Password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BBE95-1331-B869-D501-C41EA50E3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fully…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A4D70E-1ACC-3C1D-F8A6-82A3E0D2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27135"/>
            <a:ext cx="4860032" cy="16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2F58-EB1F-A6D7-9A88-7BF427F3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vorbereiten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9E0991-AF58-0831-D237-1549D36F5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USB-Debugging freigeben</a:t>
            </a:r>
          </a:p>
          <a:p>
            <a:r>
              <a:rPr lang="de-AT" dirty="0"/>
              <a:t>Start ohne Sicherheitsabfrage</a:t>
            </a:r>
          </a:p>
        </p:txBody>
      </p:sp>
    </p:spTree>
    <p:extLst>
      <p:ext uri="{BB962C8B-B14F-4D97-AF65-F5344CB8AC3E}">
        <p14:creationId xmlns:p14="http://schemas.microsoft.com/office/powerpoint/2010/main" val="3084546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254D6-19D0-C072-5D2E-09CDA12F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Kiosk-Mode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C49C4-31E9-C548-F089-4431CB7B1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1E9482-0A94-D1AC-7D04-94C14657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859"/>
            <a:ext cx="9144000" cy="49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8D944-9FDF-9DF8-9170-D41A4E87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Permissions</a:t>
            </a:r>
            <a:r>
              <a:rPr lang="de-AT" dirty="0"/>
              <a:t> erlauben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1FA1EF-2B3B-DB03-63CA-03F26F885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Alle weiteren auch einzeln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D34BCE-FD72-5743-BDB8-84568116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59211"/>
            <a:ext cx="5904656" cy="46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1C46-7CF2-ADB7-3942-AC0A685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Kiosk Mode einschalten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DF46C-2239-6EF4-BE5E-E44725FF9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B3DB8-8E0E-1335-15C8-2BB7B082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1075"/>
            <a:ext cx="6660232" cy="233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5576B7F-B2CD-C840-9AD8-7014719B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572842"/>
            <a:ext cx="4614094" cy="26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9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E0CFC-C704-4574-F120-59ACE9A1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 Remote-Administration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B30C49-60AC-43D7-08C2-5FA92CA3C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http://192.168.0.146:2323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DA3348-0B9C-9544-4279-ADEEF1FC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16832"/>
            <a:ext cx="6876256" cy="4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74A3A-1BDC-B508-04C1-7F3F0B94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AF88A1-AA3F-DAF7-8DDD-6AA77F659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7191BB-2700-A4DE-B96C-B05AAF52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82" y="0"/>
            <a:ext cx="646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18F77-B0C6-D269-D023-E1299EF5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SSL-Errors ignorieren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3DE6E-F7FF-F90F-DAF6-62EABCABE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2E668E-41EB-0C48-3054-D2EA1726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981075"/>
            <a:ext cx="9144000" cy="3887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55EBD1-C4E9-2740-37B0-B0BC338C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2" y="5275323"/>
            <a:ext cx="9144000" cy="6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5F46-DAA2-2269-F8A9-C397D794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 </a:t>
            </a:r>
            <a:r>
              <a:rPr lang="de-AT" dirty="0" err="1"/>
              <a:t>Url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539BDE-BA5C-7A17-D84D-F1E69ECFC2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000" dirty="0"/>
              <a:t>Anmelden (merken)</a:t>
            </a:r>
          </a:p>
          <a:p>
            <a:r>
              <a:rPr lang="de-AT" sz="2000" dirty="0"/>
              <a:t>Auf dunkles </a:t>
            </a:r>
            <a:r>
              <a:rPr lang="de-AT" sz="2000" dirty="0" err="1"/>
              <a:t>Theme</a:t>
            </a:r>
            <a:r>
              <a:rPr lang="de-AT" sz="2000" dirty="0"/>
              <a:t> umstellen (Benutzerprofil)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BBB52F-7D30-7A1F-4B99-00111BF6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86" y="1868540"/>
            <a:ext cx="6495827" cy="37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5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0235E-401A-E3B5-1ACB-4F8BB2DB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 Browsing 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B6D0F1-23F9-C46A-6688-6C7E948EF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72413-9820-DCED-9DBC-A42BBA0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1" y="1312038"/>
            <a:ext cx="7802820" cy="45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F60A8-92B5-0CA6-9F42-F76B216C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BB316F-3255-F93A-2AD1-50699C5DE4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495E2F-E59E-0CBD-26F6-A91B5C1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9144000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5AFCC-872B-6100-C1AA-85747F95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Device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5A6F53-CACE-447F-E750-4F35E720D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Launch on Boot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632575-CD7D-6311-375B-7FA1F2F6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" y="2060848"/>
            <a:ext cx="9144000" cy="23199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08CCBC8-01DC-A434-0F43-031FDF02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3" y="0"/>
            <a:ext cx="8783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3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747F-A97F-B501-7CDD-E6F705E2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USB-Debugging freigeben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17A5D2-41F4-83AE-028C-DB8E9171C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Settings – Info zu Tablet – Softwareinformationen</a:t>
            </a:r>
          </a:p>
          <a:p>
            <a:r>
              <a:rPr lang="de-AT" dirty="0"/>
              <a:t>7 * </a:t>
            </a:r>
            <a:r>
              <a:rPr lang="de-AT" dirty="0" err="1"/>
              <a:t>Buildnummer</a:t>
            </a:r>
            <a:r>
              <a:rPr lang="de-AT" dirty="0"/>
              <a:t> drücken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32D213-7EE4-6E98-7E4D-C04BFDAF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02704"/>
            <a:ext cx="7596336" cy="33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3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892E-D816-29E8-9352-9DE3940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Power-Settings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73FC4-27BD-0304-8083-05E150EB8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2C84C2-A816-9C5B-932C-F416C4C5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6469"/>
            <a:ext cx="7200800" cy="51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17CFF-FD85-60E6-451D-2502A898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Motion </a:t>
            </a:r>
            <a:r>
              <a:rPr lang="de-AT" dirty="0" err="1"/>
              <a:t>Detection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69832E-B010-F314-030B-8A076A0C5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4743C5-4D74-535F-0A95-517A103B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63349"/>
            <a:ext cx="7185620" cy="47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323C1-2F64-B741-1D3F-DF8483F0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Other Settings </a:t>
            </a:r>
            <a:r>
              <a:rPr lang="de-AT" dirty="0">
                <a:sym typeface="Wingdings" panose="05000000000000000000" pitchFamily="2" charset="2"/>
              </a:rPr>
              <a:t> MQTT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C36D1-5C9E-0E22-417A-792ADE81E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07D509-4692-D0EE-14E6-96EA2DDF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24744"/>
            <a:ext cx="5881953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371C-40B3-B26A-1803-4B714D7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Kiosk 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7B9A3-3299-ACAE-A3C9-3ECD9BD91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Versteckt Header und Sidebar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B10633-C277-84EA-47B1-664D4F66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839"/>
            <a:ext cx="9144000" cy="21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11177-CBE8-94CE-ADD5-412ECE63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Logs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778690-5955-70B0-E2DD-ED4A0987B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AE5F17-BA99-E096-06E4-AB2C3B28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3982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A6E09-9ABD-0DC6-696B-D99C15D8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Später werden 10€ für Lizenz fällig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6DFE22-A354-117B-D794-EB5AEEEBE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071519-E9A1-94C7-9C24-3085E513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16558"/>
            <a:ext cx="7344816" cy="4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4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AC099-B7AF-139A-53EC-40B4C0E5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D548B2-DB9D-CA5F-1F0E-04797FEB9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9355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6F69-BA16-0C71-2B5A-FEEF53A5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automatisch aus- und einschalten 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747B4-3A73-2DD4-A6FF-2ABA4D770F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Screensaver auf </a:t>
            </a:r>
            <a:br>
              <a:rPr lang="de-AT" dirty="0"/>
            </a:br>
            <a:r>
              <a:rPr lang="de-AT" dirty="0"/>
              <a:t>z.B. 5 Minuten einstellen</a:t>
            </a:r>
          </a:p>
          <a:p>
            <a:pPr lvl="1"/>
            <a:r>
              <a:rPr lang="de-AT" dirty="0"/>
              <a:t>Schwarzer Schirm</a:t>
            </a:r>
          </a:p>
          <a:p>
            <a:r>
              <a:rPr lang="de-AT" dirty="0"/>
              <a:t>Motion </a:t>
            </a:r>
            <a:r>
              <a:rPr lang="de-AT" dirty="0" err="1"/>
              <a:t>Detection</a:t>
            </a:r>
            <a:endParaRPr lang="de-AT" dirty="0"/>
          </a:p>
          <a:p>
            <a:pPr lvl="1"/>
            <a:r>
              <a:rPr lang="de-AT" dirty="0"/>
              <a:t>Bei Bewegung</a:t>
            </a:r>
            <a:br>
              <a:rPr lang="de-AT" dirty="0"/>
            </a:br>
            <a:r>
              <a:rPr lang="de-AT" dirty="0"/>
              <a:t>Screen einschalten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CFB700-79FA-4DA8-5E7D-44BDE86B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13" y="1023501"/>
            <a:ext cx="4311774" cy="19603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111C73-E069-DA21-FFDF-D1AB7C95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36" y="3043957"/>
            <a:ext cx="3811864" cy="36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E4625-4DB8-135D-96B0-8FCB223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DFFAB4-4C2D-9DCA-0131-D9EF8E997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901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D383B-C7A2-528C-3A97-C2D2FF5D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Tablet automatisch aus- und einschalten 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9E790B-83EF-D132-6879-6310CF5E9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Abschalten, wenn 30 Sekunden keine Bewegung erkannt wurde</a:t>
            </a:r>
          </a:p>
          <a:p>
            <a:r>
              <a:rPr lang="de-AT" dirty="0"/>
              <a:t>Integration </a:t>
            </a:r>
            <a:r>
              <a:rPr lang="de-AT" dirty="0" err="1"/>
              <a:t>FullyKiosk</a:t>
            </a:r>
            <a:r>
              <a:rPr lang="de-AT" dirty="0"/>
              <a:t> hat leider keinen Sensor für die Bewegungsmeldung</a:t>
            </a:r>
          </a:p>
          <a:p>
            <a:pPr lvl="1"/>
            <a:r>
              <a:rPr lang="de-AT" dirty="0"/>
              <a:t>Auf MQTT ausweichen</a:t>
            </a:r>
          </a:p>
          <a:p>
            <a:r>
              <a:rPr lang="de-AT" dirty="0"/>
              <a:t>Gibt es 10 Minuten keine Bewegung </a:t>
            </a:r>
            <a:r>
              <a:rPr lang="de-AT" dirty="0">
                <a:sym typeface="Wingdings" panose="05000000000000000000" pitchFamily="2" charset="2"/>
              </a:rPr>
              <a:t> Tablet in </a:t>
            </a:r>
            <a:r>
              <a:rPr lang="de-AT" dirty="0" err="1">
                <a:sym typeface="Wingdings" panose="05000000000000000000" pitchFamily="2" charset="2"/>
              </a:rPr>
              <a:t>StandBy</a:t>
            </a:r>
            <a:r>
              <a:rPr lang="de-AT" dirty="0">
                <a:sym typeface="Wingdings" panose="05000000000000000000" pitchFamily="2" charset="2"/>
              </a:rPr>
              <a:t> schalten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Bei neuerlicher Bewegung wieder einschalten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311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AF832-5E6B-AAA7-C54F-A4D87AD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Debuggen über </a:t>
            </a:r>
            <a:r>
              <a:rPr lang="de-AT"/>
              <a:t>USB erlauben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E4082-A574-BB7A-A93F-28654635C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928412-4D79-0FFC-D234-62C4A800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7" y="1240624"/>
            <a:ext cx="7706645" cy="3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0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F8D95-54EA-3B88-ECB8-AA0789F9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770FB-ACB0-4A2A-60B5-A990409CB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099B0A-CBB5-D718-882B-6104CD3C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06" y="981075"/>
            <a:ext cx="5589587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0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C9D99-1689-931C-9686-858DB2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MQTT verbunden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8240D8-6490-08C4-7ED7-64386CF0F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/>
              <a:t>Bewegung wird erkannt</a:t>
            </a:r>
          </a:p>
          <a:p>
            <a:r>
              <a:rPr lang="de-AT" dirty="0"/>
              <a:t>Geräteinfo auslesbar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88DE23-2473-1A46-7212-2942A894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6547816" cy="37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7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BD109-DCA0-ACDB-B8F4-91DBA2FD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Befehle absetzbar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11A993-1949-CA27-7923-5C33E52E0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F29C38-EA17-ECD0-64DF-9CD7063F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924"/>
            <a:ext cx="6467252" cy="50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33971-1E7D-19FD-FA20-4E5C0D8A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83E18D-F922-6E47-F84F-E82CD65FC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405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DD3F8-508A-12B9-9531-212253FE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Fully Kiosk Browser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00A260-7D52-8E75-96C2-9722C84F7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Ermöglicht Zugriff auf Sensoren und Aktoren des Tablets von HA aus</a:t>
            </a:r>
          </a:p>
          <a:p>
            <a:r>
              <a:rPr lang="de-AT" dirty="0"/>
              <a:t>Wurde automatisch entdeckt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27438-8A75-F7E0-569A-94D95608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95" y="3070260"/>
            <a:ext cx="5475732" cy="32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6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BE3E9-7B8D-7CD2-5DAB-F1D6335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Fully Kiosk Browser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BE6AC4-E74E-85F7-B324-1384A425C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Erlaubt Zugriff auf Tablet</a:t>
            </a:r>
          </a:p>
          <a:p>
            <a:pPr lvl="1"/>
            <a:r>
              <a:rPr lang="de-AT" dirty="0"/>
              <a:t>Screen ein/aus</a:t>
            </a:r>
          </a:p>
          <a:p>
            <a:pPr lvl="1"/>
            <a:r>
              <a:rPr lang="de-AT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01E655-6969-ED69-D8A7-08D448D4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" y="2909621"/>
            <a:ext cx="9144000" cy="29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7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506B0-838C-DD4B-DD40-FDE2851A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HA als Admin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D10C8-8809-04A0-DCEF-C1EE65387B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Integration Fully Kiosk Browser installieren</a:t>
            </a:r>
          </a:p>
          <a:p>
            <a:r>
              <a:rPr lang="de-AT" dirty="0"/>
              <a:t>IP über Fully Kiosk – Oberfläche (</a:t>
            </a:r>
            <a:r>
              <a:rPr lang="de-AT" dirty="0" err="1"/>
              <a:t>Swipe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A4EF0D-7E7F-5DB4-502A-D396887A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852936"/>
            <a:ext cx="45910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58D8F-7D22-1EF0-21EE-CE7B9D09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Kennwort für Tablet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B97BC6-DCD6-48BF-0C19-36D6ED5F9A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4A189-5C87-602C-4587-B5F6D4FF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640178"/>
            <a:ext cx="7632846" cy="35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5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87F2F-3057-25BD-BB06-ECB6C83F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 wurde angelegt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65FFB4-32A0-9116-7C44-E317A90B1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FC31EC-6920-1D95-F64B-1A751F0B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600200"/>
            <a:ext cx="4800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17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337D-7275-DFC6-8D10-0B56BBC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Etliche </a:t>
            </a:r>
            <a:r>
              <a:rPr lang="de-AT" dirty="0" err="1"/>
              <a:t>Entities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B793CE-8D65-924A-14A3-8C3A6C364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6E2FFC-D40C-576C-97B3-B9ADF69E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37425"/>
            <a:ext cx="7524328" cy="46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A6202-D705-57EE-267A-28FC8D56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Sperrbildschirm – </a:t>
            </a:r>
            <a:r>
              <a:rPr lang="de-AT" dirty="0" err="1"/>
              <a:t>Notifications</a:t>
            </a:r>
            <a:r>
              <a:rPr lang="de-AT" dirty="0"/>
              <a:t>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37A701-2913-ABC3-C310-361C9F16C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E774DF-A67C-ACF1-1AAA-DF296152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195380"/>
            <a:ext cx="7956376" cy="47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95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74260-C944-2D6F-C062-F8CA6CC3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Screen ist als Switch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F2FE38-C436-E01A-5EF0-768025084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D2B92A-0525-7E7F-1095-22CB8F5B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4" y="1345430"/>
            <a:ext cx="3863550" cy="37168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5492C4-42C9-2557-8724-1F15806A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46303"/>
            <a:ext cx="4090262" cy="4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F6345-A446-E1B4-6397-6CAD4E62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Motion-</a:t>
            </a:r>
            <a:r>
              <a:rPr lang="de-AT" dirty="0" err="1"/>
              <a:t>Detection</a:t>
            </a:r>
            <a:r>
              <a:rPr lang="de-AT" dirty="0"/>
              <a:t> ist aktiv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C932D-19EC-2967-9069-20BE521CF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7873F4-157F-CA3C-899F-B58C5E31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917"/>
            <a:ext cx="2856797" cy="4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3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68A60-0516-BA34-E656-8199DC0E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73FEBD-7CB7-1B84-B01A-10DBDB027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169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5C31E-4D89-AE98-05C7-4C292959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Anzeige am Tablet optimieren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C41F-2B81-50B6-C2FF-B556AEFAB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Kiosk-Mode ohne Seitenleiste und Menü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4252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F4750-7E1F-14B2-D403-760B24C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Kiosk-Mode über HACS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40E0E-E107-54B2-103B-8FBAA257E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Admin soll Menü und Sidebar sehen</a:t>
            </a:r>
          </a:p>
          <a:p>
            <a:r>
              <a:rPr lang="de-AT" sz="2400" dirty="0"/>
              <a:t>Im Echtbetrieb wird Tablet-User Adminrecht entzogen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A3B97E-73E6-3846-10A4-E8C62F49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7" y="2319456"/>
            <a:ext cx="8532440" cy="32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1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142FF1-C809-6B52-AE67-36202407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 - </a:t>
            </a:r>
            <a:r>
              <a:rPr lang="de-DE" dirty="0" err="1"/>
              <a:t>RawEditor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5E999-2A9F-56A2-CB29-D3F1AD659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Tablet_user</a:t>
            </a:r>
            <a:r>
              <a:rPr lang="de-DE" dirty="0"/>
              <a:t> ist kein Admin</a:t>
            </a:r>
          </a:p>
          <a:p>
            <a:pPr lvl="1"/>
            <a:r>
              <a:rPr lang="de-DE" dirty="0"/>
              <a:t>Header und Sidebar verstecken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052E0C-39ED-A72A-EC04-1B63E85B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36912"/>
            <a:ext cx="5486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6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E4B99-5C5B-E5F1-BD2D-7486008A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Tablet im Dark-Mode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25579A-BEBB-6133-733C-C9984E57D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DE" sz="2400" dirty="0"/>
              <a:t>Als Tablet-User über Browser einsteigen</a:t>
            </a:r>
          </a:p>
          <a:p>
            <a:pPr lvl="1"/>
            <a:r>
              <a:rPr lang="de-DE" sz="2000" dirty="0" err="1"/>
              <a:t>Theme</a:t>
            </a:r>
            <a:r>
              <a:rPr lang="de-DE" sz="2000" dirty="0"/>
              <a:t> auf Dunkel umstellen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4AE743-743A-6516-1466-C4F604C0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7020272" cy="41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8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F5ED-4069-22F5-916D-0F6F0DA1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9B5E5B-62D2-759E-552C-D67D458F6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914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D5E3B-0DB5-61EB-695C-283654D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Kiosk Browser lizenzieren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D96E3B-4CD8-D58E-C023-C67DDC0F9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Über Website des Erstellers</a:t>
            </a:r>
          </a:p>
          <a:p>
            <a:pPr lvl="1"/>
            <a:r>
              <a:rPr lang="de-AT" dirty="0">
                <a:hlinkClick r:id="rId2"/>
              </a:rPr>
              <a:t>https://license.fully-kiosk.com/license/?cmd=singleForm</a:t>
            </a:r>
            <a:r>
              <a:rPr lang="de-DE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1465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C1949-8BDF-DC62-B222-916BE5E0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Android ID aus Fully-Remote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AFA36B-D56D-F091-A2BE-123E35C2D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1F6E27-8C32-0393-E17F-87373D4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757196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707EF-3E76-0DF0-26AC-C64E10B5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Sperrbildschirm - Sperrbildschirmtyp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A726A-A083-287E-C7FE-1CCD270148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242CBA-9DCE-B52E-8604-BD2B7B5E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15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DDAF2-0588-58D8-6465-A15C8F1D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Lizenz sollte übertragbar sein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E599A3-D2C3-9C2C-89D7-0D5F917A6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Lizenz bezieht sich auf Gerät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85F6F3-F732-9EDD-A1DC-454128AC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6323236" cy="41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3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D822F-E9FA-F147-649D-D1CF3793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D55066-1FB0-4659-DFB1-BAB45C0D5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4881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20136-4ED2-E3A1-FFC4-4306B109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0700B4-B0A7-9747-5F86-FF48C64AC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505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31111-1784-6AAD-B90E-B7619832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BDBBA-5ADC-1B17-645D-6C2976D11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8759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17C49-768C-D8D2-2094-ECAFC416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ist installiert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903C6-6536-512D-43B1-FC5A5E6DE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491363-F8E0-9702-118F-DC2ED34F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71650"/>
            <a:ext cx="6619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6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3DCF1-5061-7A0B-F698-27EEE963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5B40D-911D-9B0D-2C32-C558D99E4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1221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14D4A-A686-97EC-BF4B-06BEAB81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53"/>
            <a:ext cx="8229600" cy="1143000"/>
          </a:xfrm>
        </p:spPr>
        <p:txBody>
          <a:bodyPr/>
          <a:lstStyle/>
          <a:p>
            <a:r>
              <a:rPr lang="de-AT" dirty="0"/>
              <a:t>Tablet als Device verfügbar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550FD-C685-5ECA-740A-A49B51A4C5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B36C59-711D-A49E-A32F-7532A9FB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915"/>
            <a:ext cx="8229600" cy="49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1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53230-FAB2-20C6-FD04-A6CA63C8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von HA aus fernbedienbar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E6D1C-4F6C-AE23-8622-017B40ED8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1138DA-88EA-7AE4-6956-8FC2092A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412776"/>
            <a:ext cx="3526041" cy="46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0B68A-936D-9331-FB91-05A8B5AB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UseCase</a:t>
            </a:r>
            <a:r>
              <a:rPr lang="de-AT" dirty="0"/>
              <a:t> Batteriemanagement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A2F96-66AD-24C8-D9C1-0212D4060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975895" cy="4608165"/>
          </a:xfrm>
        </p:spPr>
        <p:txBody>
          <a:bodyPr/>
          <a:lstStyle/>
          <a:p>
            <a:r>
              <a:rPr lang="de-AT" dirty="0"/>
              <a:t>Tablet über Shelly mit Strom versorgen</a:t>
            </a:r>
          </a:p>
          <a:p>
            <a:r>
              <a:rPr lang="de-AT" dirty="0"/>
              <a:t>Automation</a:t>
            </a:r>
          </a:p>
          <a:p>
            <a:pPr lvl="1"/>
            <a:r>
              <a:rPr lang="de-AT" dirty="0"/>
              <a:t>Batterieladung bei 20% beginnen und bei 80% abschalten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9F9317-97A0-446C-EBDF-373B943C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880" y="2492896"/>
            <a:ext cx="2818988" cy="26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370DB-412D-D39B-7BA5-35E2DB8D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UseCase</a:t>
            </a:r>
            <a:r>
              <a:rPr lang="de-AT" dirty="0"/>
              <a:t>: </a:t>
            </a:r>
            <a:r>
              <a:rPr lang="de-AT" dirty="0" err="1"/>
              <a:t>Motionabhängig</a:t>
            </a:r>
            <a:r>
              <a:rPr lang="de-AT" dirty="0"/>
              <a:t> Ein/Aus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A198CD-2C72-9B7C-ED54-58810B492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Motion </a:t>
            </a:r>
            <a:r>
              <a:rPr lang="de-AT" dirty="0" err="1"/>
              <a:t>detection</a:t>
            </a:r>
            <a:r>
              <a:rPr lang="de-AT" dirty="0"/>
              <a:t> aktivieren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2120C5-C290-C867-C83B-95FAF1BC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95737"/>
            <a:ext cx="2829691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B819A-C443-2E19-5D70-5FBC853D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HA: Eigenen Benutzer für Tablet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45F0B7-B196-1E3E-2AF6-DC5CF0178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E4D5D3-A9F8-4246-7827-DF090AA6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12775"/>
            <a:ext cx="4252213" cy="51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0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90DE5-C42B-E9E6-56FA-9C2A1F58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Akku des Tablets schonen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AD833-0FAA-604F-18C3-660537E25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B0BCBE-2683-962E-8B41-919E3CA7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413"/>
            <a:ext cx="7452320" cy="45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2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DCD5F-3BA5-A342-5644-37B704D9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11AD2B-5CD5-B431-7582-A6E544B73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1444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67473D-CF21-E110-0130-2A4C1C16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Damit Tablet gleich hochfährt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53F61-09E8-A137-F37E-DA3E148B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2DABDB-E178-85BB-E8BF-15D4749E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051"/>
            <a:ext cx="9144000" cy="4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0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6EEDA-CD54-E7E2-6A38-F3971DD9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9A1A5F-5370-E9E9-5438-6BE126A2F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6985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F246-1E9E-141B-E0BE-0A47D5AD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Material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BAE0EC-7B92-FB55-093F-DFEDF7F9E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Rollenabhängig Menüs aus/einschalten</a:t>
            </a:r>
          </a:p>
          <a:p>
            <a:pPr lvl="1"/>
            <a:r>
              <a:rPr lang="de-AT" dirty="0">
                <a:hlinkClick r:id="rId2"/>
              </a:rPr>
              <a:t>https://www.smarthomejunkie.net/kiosk-mode-in-home-assistant-the-right-way/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398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93B38-74EE-E0A3-5801-D4A3798A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CD54C1-E358-8C33-C6EB-D6CA0CD74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862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198C2-C079-B978-BE98-CE1DDF4E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Layout optimieren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49FA00-60AF-59C5-5F2E-348227700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Layout-Card ermöglicht </a:t>
            </a:r>
            <a:r>
              <a:rPr lang="de-AT" dirty="0" err="1"/>
              <a:t>Grid</a:t>
            </a:r>
            <a:r>
              <a:rPr lang="de-AT" dirty="0"/>
              <a:t>-Layout</a:t>
            </a:r>
          </a:p>
          <a:p>
            <a:r>
              <a:rPr lang="de-AT" dirty="0"/>
              <a:t>CSS-Styling</a:t>
            </a:r>
          </a:p>
        </p:txBody>
      </p:sp>
    </p:spTree>
    <p:extLst>
      <p:ext uri="{BB962C8B-B14F-4D97-AF65-F5344CB8AC3E}">
        <p14:creationId xmlns:p14="http://schemas.microsoft.com/office/powerpoint/2010/main" val="609438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8470F-5AAB-974F-FF8B-1A897F4E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400" dirty="0">
                <a:hlinkClick r:id="rId2"/>
              </a:rPr>
              <a:t>https://github.com/thomasloven/lovelace-layout-card</a:t>
            </a:r>
            <a:r>
              <a:rPr lang="de-AT" sz="2400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9382F-ED8A-F855-246F-FC7EC86E3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A6428-159E-766C-892A-3483DC34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260"/>
            <a:ext cx="9144000" cy="48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0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D33AA-DEC1-F332-A333-F26DD2E6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HACS installieren.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676A3-B2AB-BE36-2E83-B226784F1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0541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9CE2C-9A55-2F20-2ED7-2AF01D15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CSS Styling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BDF9C0-870F-7A11-FC24-0C671E64D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https://css-tricks.com/snippets/css/complete-guide-grid/#aa-basics-browser-support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59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E61E-16F8-C16C-F472-09FBFECC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tablet</a:t>
            </a:r>
            <a:r>
              <a:rPr lang="de-AT" dirty="0"/>
              <a:t> anmelden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13BE18-64C5-2B36-6029-DFB9D4C66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Dunkles </a:t>
            </a:r>
            <a:r>
              <a:rPr lang="de-AT" dirty="0" err="1"/>
              <a:t>Theme</a:t>
            </a:r>
            <a:r>
              <a:rPr lang="de-AT" dirty="0"/>
              <a:t> wählen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4E5229-D735-CA28-A2E9-769CB93F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132856"/>
            <a:ext cx="3502491" cy="40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CF67-4EC2-EF52-6629-A5C4595E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99A41A-9F6A-61B3-70B1-5B6C61ED0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264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4766E-4AB6-52F3-9D71-917BCAB1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C786EE-9CF3-4989-AB0E-0BF032864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Fully Kiosk Browser</a:t>
            </a:r>
          </a:p>
          <a:p>
            <a:pPr lvl="1"/>
            <a:r>
              <a:rPr lang="de-AT" dirty="0">
                <a:hlinkClick r:id="rId2"/>
              </a:rPr>
              <a:t>https://www.machs-smart.de/android-tablet-mit-fully-kiosk-browser-bei-bewegung-automatisch-einschalten/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63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E2AF8-72CC-F466-7DE9-70E4CB24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 err="1"/>
              <a:t>HomeAssistant</a:t>
            </a:r>
            <a:r>
              <a:rPr lang="de-AT" sz="2800" dirty="0"/>
              <a:t> Companion-App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33131-D597-B785-4D45-DB87AA22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124744"/>
            <a:ext cx="8207375" cy="4608165"/>
          </a:xfrm>
        </p:spPr>
        <p:txBody>
          <a:bodyPr/>
          <a:lstStyle/>
          <a:p>
            <a:r>
              <a:rPr lang="de-AT" dirty="0" err="1"/>
              <a:t>PlayStore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Findet lokale Instanz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EEF5B2-0C51-99CC-EFA7-4F1B4D10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8012157" cy="15026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2D78A6-F076-FAB8-0871-1C7B95CC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77072"/>
            <a:ext cx="6804248" cy="19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10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545</Words>
  <Application>Microsoft Office PowerPoint</Application>
  <PresentationFormat>Bildschirmpräsentation (4:3)</PresentationFormat>
  <Paragraphs>132</Paragraphs>
  <Slides>81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6" baseType="lpstr">
      <vt:lpstr>Arial</vt:lpstr>
      <vt:lpstr>Calibri</vt:lpstr>
      <vt:lpstr>Symbol</vt:lpstr>
      <vt:lpstr>Wingdings</vt:lpstr>
      <vt:lpstr>2_Larissa</vt:lpstr>
      <vt:lpstr>WallPanel</vt:lpstr>
      <vt:lpstr>Tablet vorbereiten</vt:lpstr>
      <vt:lpstr>USB-Debugging freigeben</vt:lpstr>
      <vt:lpstr>Debuggen über USB erlauben</vt:lpstr>
      <vt:lpstr>Sperrbildschirm – Notifications aus</vt:lpstr>
      <vt:lpstr>Sperrbildschirm - Sperrbildschirmtyp</vt:lpstr>
      <vt:lpstr>HA: Eigenen Benutzer für Tablet anlegen</vt:lpstr>
      <vt:lpstr>Mit tablet anmelden</vt:lpstr>
      <vt:lpstr>HomeAssistant Companion-App installieren</vt:lpstr>
      <vt:lpstr>Anmelden</vt:lpstr>
      <vt:lpstr>Startseite für WallPanel festlegen</vt:lpstr>
      <vt:lpstr>Fully Kiosk Browser AddOn installieren</vt:lpstr>
      <vt:lpstr>IP des Tablets</vt:lpstr>
      <vt:lpstr>Zuerst Fully-Kiosk am Tablet installieren</vt:lpstr>
      <vt:lpstr>Remote Administration</vt:lpstr>
      <vt:lpstr>FKB starten</vt:lpstr>
      <vt:lpstr>Settings  swipe right</vt:lpstr>
      <vt:lpstr>Remote Administration</vt:lpstr>
      <vt:lpstr>Remote Admin-Password</vt:lpstr>
      <vt:lpstr>Enable Kiosk-Mode</vt:lpstr>
      <vt:lpstr>Permissions erlauben</vt:lpstr>
      <vt:lpstr>Kiosk Mode einschalten</vt:lpstr>
      <vt:lpstr>Start Remote-Administration</vt:lpstr>
      <vt:lpstr>PowerPoint-Präsentation</vt:lpstr>
      <vt:lpstr>SSL-Errors ignorieren</vt:lpstr>
      <vt:lpstr>Start Url festlegen</vt:lpstr>
      <vt:lpstr>Web Browsing Settings</vt:lpstr>
      <vt:lpstr>PowerPoint-Präsentation</vt:lpstr>
      <vt:lpstr>Device Management</vt:lpstr>
      <vt:lpstr>Power-Settings</vt:lpstr>
      <vt:lpstr>Motion Detection</vt:lpstr>
      <vt:lpstr>Other Settings  MQTT</vt:lpstr>
      <vt:lpstr>Integration Kiosk Mode</vt:lpstr>
      <vt:lpstr>Logs verfügbar</vt:lpstr>
      <vt:lpstr>Später werden 10€ für Lizenz fällig</vt:lpstr>
      <vt:lpstr>PowerPoint-Präsentation</vt:lpstr>
      <vt:lpstr>Tablet automatisch aus- und einschalten I</vt:lpstr>
      <vt:lpstr>PowerPoint-Präsentation</vt:lpstr>
      <vt:lpstr>Tablet automatisch aus- und einschalten II</vt:lpstr>
      <vt:lpstr>MQTT verbinden</vt:lpstr>
      <vt:lpstr>Über MQTT verbunden</vt:lpstr>
      <vt:lpstr>Befehle absetzbar</vt:lpstr>
      <vt:lpstr>PowerPoint-Präsentation</vt:lpstr>
      <vt:lpstr>Integration Fully Kiosk Browser</vt:lpstr>
      <vt:lpstr>AddOn Fully Kiosk Browser</vt:lpstr>
      <vt:lpstr>In HA als Admin</vt:lpstr>
      <vt:lpstr>Kennwort für Tablet</vt:lpstr>
      <vt:lpstr>Gerät wurde angelegt</vt:lpstr>
      <vt:lpstr>Etliche Entities</vt:lpstr>
      <vt:lpstr>Screen ist als Switch verfügbar</vt:lpstr>
      <vt:lpstr>Motion-Detection ist aktiv</vt:lpstr>
      <vt:lpstr>PowerPoint-Präsentation</vt:lpstr>
      <vt:lpstr>Anzeige am Tablet optimieren</vt:lpstr>
      <vt:lpstr>Kiosk-Mode über HACS installieren</vt:lpstr>
      <vt:lpstr>Dashboard - RawEditor</vt:lpstr>
      <vt:lpstr>Tablet im Dark-Mode</vt:lpstr>
      <vt:lpstr>PowerPoint-Präsentation</vt:lpstr>
      <vt:lpstr>Fully Kiosk Browser lizenzieren</vt:lpstr>
      <vt:lpstr>Android ID aus Fully-Remote</vt:lpstr>
      <vt:lpstr>Lizenz sollte übertragbar sein</vt:lpstr>
      <vt:lpstr>PowerPoint-Präsentation</vt:lpstr>
      <vt:lpstr>PowerPoint-Präsentation</vt:lpstr>
      <vt:lpstr>PowerPoint-Präsentation</vt:lpstr>
      <vt:lpstr>Integration ist installiert</vt:lpstr>
      <vt:lpstr>PowerPoint-Präsentation</vt:lpstr>
      <vt:lpstr>Tablet als Device verfügbar …</vt:lpstr>
      <vt:lpstr>… und von HA aus fernbedienbar</vt:lpstr>
      <vt:lpstr>UseCase Batteriemanagement</vt:lpstr>
      <vt:lpstr>UseCase: Motionabhängig Ein/Aus</vt:lpstr>
      <vt:lpstr>Akku des Tablets schonen</vt:lpstr>
      <vt:lpstr>PowerPoint-Präsentation</vt:lpstr>
      <vt:lpstr>Damit Tablet gleich hochfährt</vt:lpstr>
      <vt:lpstr>PowerPoint-Präsentation</vt:lpstr>
      <vt:lpstr>Material</vt:lpstr>
      <vt:lpstr>PowerPoint-Präsentation</vt:lpstr>
      <vt:lpstr>Layout optimieren</vt:lpstr>
      <vt:lpstr>https://github.com/thomasloven/lovelace-layout-card </vt:lpstr>
      <vt:lpstr>Über HACS installieren. </vt:lpstr>
      <vt:lpstr>CSS Styling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887</cp:revision>
  <dcterms:created xsi:type="dcterms:W3CDTF">2011-08-18T07:37:01Z</dcterms:created>
  <dcterms:modified xsi:type="dcterms:W3CDTF">2024-02-22T18:47:08Z</dcterms:modified>
</cp:coreProperties>
</file>